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3" r:id="rId5"/>
    <p:sldId id="262" r:id="rId6"/>
    <p:sldId id="261" r:id="rId7"/>
    <p:sldId id="260" r:id="rId8"/>
    <p:sldId id="259" r:id="rId9"/>
    <p:sldId id="266" r:id="rId10"/>
    <p:sldId id="265" r:id="rId11"/>
    <p:sldId id="264" r:id="rId12"/>
    <p:sldId id="267" r:id="rId13"/>
    <p:sldId id="268" r:id="rId14"/>
    <p:sldId id="25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ижиков М.А." initials="ЧМ" lastIdx="1" clrIdx="0">
    <p:extLst>
      <p:ext uri="{19B8F6BF-5375-455C-9EA6-DF929625EA0E}">
        <p15:presenceInfo xmlns:p15="http://schemas.microsoft.com/office/powerpoint/2012/main" userId="S-1-5-21-4225729602-1102177702-2449424508-1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3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0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6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3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B0A73-ADF6-48E0-9458-355D46469275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AA18-3813-4B0E-BC28-CE648384A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1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0000"/>
            </a:gs>
            <a:gs pos="16000">
              <a:schemeClr val="accent1">
                <a:lumMod val="0"/>
                <a:lumOff val="100000"/>
              </a:schemeClr>
            </a:gs>
            <a:gs pos="50000">
              <a:schemeClr val="accent1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5630" y="237676"/>
            <a:ext cx="499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городского округа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Лотошино.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473" y="988291"/>
            <a:ext cx="525549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ИЗБИРАТЕЛЬ ПОЛУЧИТ ДВА БЮЛЛЕТЕНЯ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027745" y="1831636"/>
            <a:ext cx="678874" cy="414585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8768077" y="1761375"/>
            <a:ext cx="678876" cy="555106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238491" y="2389066"/>
            <a:ext cx="3842795" cy="41737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62002" y="2389066"/>
            <a:ext cx="3646132" cy="41844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152364" y="2549410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Двухмандатный избирательный округ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7185" y="2549410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Единый избирательный округ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5148" y="5738108"/>
            <a:ext cx="314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этом бюллетене будет указан логотип и название партии.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9504" y="5644696"/>
            <a:ext cx="3131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этом бюллетене будут указаны кандидаты от политических партий и самовыдвиженцы.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0" y="3106829"/>
            <a:ext cx="3387933" cy="2556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00" y="3144885"/>
            <a:ext cx="3387934" cy="2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24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1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124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601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4" y="-12791"/>
            <a:ext cx="5104015" cy="687079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3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327" y="133004"/>
            <a:ext cx="655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Как будет проходить голосование?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473" y="988291"/>
            <a:ext cx="525549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ИЗБИРАТЕЛЬ ПОЛУЧИТ ДВА БЮЛЛЕТЕНЯ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027745" y="1831636"/>
            <a:ext cx="678874" cy="414585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8768077" y="1761375"/>
            <a:ext cx="678876" cy="555106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238491" y="2389066"/>
            <a:ext cx="3842795" cy="41737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62002" y="2389066"/>
            <a:ext cx="3646132" cy="41844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152364" y="2549410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Двухмандатный избирательный округ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7185" y="2549410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Единый избирательный округ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85148" y="5738108"/>
            <a:ext cx="314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этом бюллетене будет указан логотип и название партии.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19504" y="5644696"/>
            <a:ext cx="3131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 этом бюллетене будут указаны кандидаты от политических партий и самовыдвиженцы.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0" y="3106829"/>
            <a:ext cx="3387933" cy="2556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00" y="3144885"/>
            <a:ext cx="3387934" cy="2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1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327" y="133004"/>
            <a:ext cx="655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Как будет проходить голосование?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473" y="988291"/>
            <a:ext cx="525549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ИЗБИРАТЕЛЬ ПОЛУЧИТ ДВА БЮЛЛЕТЕНЯ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5400000">
            <a:off x="3027745" y="1831636"/>
            <a:ext cx="678874" cy="414585"/>
          </a:xfrm>
          <a:prstGeom prst="bent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8768077" y="1761375"/>
            <a:ext cx="678876" cy="555106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238490" y="2358530"/>
            <a:ext cx="3842795" cy="41737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62002" y="2389066"/>
            <a:ext cx="3646132" cy="418448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152364" y="2441342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Двухмандатный избирательный округ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27185" y="2549410"/>
            <a:ext cx="246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Единый избирательный округ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91033" y="5765416"/>
            <a:ext cx="313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Проголосовать можно только за одну партию!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85991" y="5718157"/>
            <a:ext cx="285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Проголосовать можно не более чем за двух кандидатов!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29" y="3136805"/>
            <a:ext cx="3400520" cy="2565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535" y="3135502"/>
            <a:ext cx="3400521" cy="25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21" y="0"/>
            <a:ext cx="996135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" y="0"/>
            <a:ext cx="12156139" cy="68579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1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4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1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1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1"/>
            <a:ext cx="2141132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6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108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Чижиков М.А.</dc:creator>
  <cp:lastModifiedBy>Чижиков М.А.</cp:lastModifiedBy>
  <cp:revision>29</cp:revision>
  <dcterms:created xsi:type="dcterms:W3CDTF">2019-08-09T11:12:09Z</dcterms:created>
  <dcterms:modified xsi:type="dcterms:W3CDTF">2019-08-20T11:27:17Z</dcterms:modified>
</cp:coreProperties>
</file>